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81" r:id="rId4"/>
    <p:sldId id="282" r:id="rId5"/>
    <p:sldId id="263" r:id="rId6"/>
    <p:sldId id="264" r:id="rId7"/>
    <p:sldId id="266" r:id="rId8"/>
    <p:sldId id="268" r:id="rId9"/>
    <p:sldId id="272" r:id="rId10"/>
    <p:sldId id="270" r:id="rId11"/>
    <p:sldId id="283" r:id="rId12"/>
    <p:sldId id="284" r:id="rId13"/>
    <p:sldId id="285" r:id="rId14"/>
    <p:sldId id="28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242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38862-536D-4540-8A82-253735BBDFA7}" type="doc">
      <dgm:prSet loTypeId="urn:microsoft.com/office/officeart/2005/8/layout/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20B5F37-0AAE-4064-8CEA-17D8199920F9}">
      <dgm:prSet phldrT="[Текст]" custT="1"/>
      <dgm:spPr/>
      <dgm:t>
        <a:bodyPr/>
        <a:lstStyle/>
        <a:p>
          <a:r>
            <a:rPr lang="ru-RU" sz="2800" dirty="0" smtClean="0"/>
            <a:t>Не т открытого огня</a:t>
          </a:r>
          <a:endParaRPr lang="ru-RU" sz="2800" dirty="0"/>
        </a:p>
      </dgm:t>
    </dgm:pt>
    <dgm:pt modelId="{C71DA1F5-333D-49A3-B357-CEAE386EF79F}" type="parTrans" cxnId="{2059B4C7-828B-4BFF-80EE-9FA6221167B7}">
      <dgm:prSet/>
      <dgm:spPr/>
      <dgm:t>
        <a:bodyPr/>
        <a:lstStyle/>
        <a:p>
          <a:endParaRPr lang="ru-RU"/>
        </a:p>
      </dgm:t>
    </dgm:pt>
    <dgm:pt modelId="{14609296-0448-46C8-A363-03D0A1206DD7}" type="sibTrans" cxnId="{2059B4C7-828B-4BFF-80EE-9FA6221167B7}">
      <dgm:prSet/>
      <dgm:spPr/>
      <dgm:t>
        <a:bodyPr/>
        <a:lstStyle/>
        <a:p>
          <a:endParaRPr lang="ru-RU"/>
        </a:p>
      </dgm:t>
    </dgm:pt>
    <dgm:pt modelId="{91FE071F-A501-4A00-9EFC-F4576D9255A0}">
      <dgm:prSet phldrT="[Текст]" custT="1"/>
      <dgm:spPr/>
      <dgm:t>
        <a:bodyPr/>
        <a:lstStyle/>
        <a:p>
          <a:r>
            <a:rPr lang="ru-RU" sz="2800" dirty="0" smtClean="0"/>
            <a:t>Не любит соседства </a:t>
          </a:r>
        </a:p>
        <a:p>
          <a:r>
            <a:rPr lang="ru-RU" sz="2800" dirty="0" smtClean="0"/>
            <a:t>с водой.</a:t>
          </a:r>
          <a:endParaRPr lang="ru-RU" sz="2800" dirty="0"/>
        </a:p>
      </dgm:t>
    </dgm:pt>
    <dgm:pt modelId="{F5D13745-8648-4702-BED2-3BA9C39643B6}" type="parTrans" cxnId="{0DFDE73A-BF2A-4EBF-96CF-314D330E245A}">
      <dgm:prSet/>
      <dgm:spPr/>
      <dgm:t>
        <a:bodyPr/>
        <a:lstStyle/>
        <a:p>
          <a:endParaRPr lang="ru-RU"/>
        </a:p>
      </dgm:t>
    </dgm:pt>
    <dgm:pt modelId="{F3573FAC-BFA7-4ED0-90B4-C4D4B5577A48}" type="sibTrans" cxnId="{0DFDE73A-BF2A-4EBF-96CF-314D330E245A}">
      <dgm:prSet/>
      <dgm:spPr/>
      <dgm:t>
        <a:bodyPr/>
        <a:lstStyle/>
        <a:p>
          <a:endParaRPr lang="ru-RU"/>
        </a:p>
      </dgm:t>
    </dgm:pt>
    <dgm:pt modelId="{5975D295-54DB-4404-B76D-AD531B576B3D}">
      <dgm:prSet phldrT="[Текст]" custT="1"/>
      <dgm:spPr/>
      <dgm:t>
        <a:bodyPr/>
        <a:lstStyle/>
        <a:p>
          <a:r>
            <a:rPr lang="ru-RU" sz="2800" dirty="0" smtClean="0"/>
            <a:t>Не крутить ручки, не трогать мокрыми руками</a:t>
          </a:r>
          <a:endParaRPr lang="ru-RU" sz="2800" dirty="0"/>
        </a:p>
      </dgm:t>
    </dgm:pt>
    <dgm:pt modelId="{5E6A4C90-0B5E-4F3C-A762-D5AD9B544C85}" type="parTrans" cxnId="{99C8E331-8284-4D1D-917E-F4EE568241D2}">
      <dgm:prSet/>
      <dgm:spPr/>
      <dgm:t>
        <a:bodyPr/>
        <a:lstStyle/>
        <a:p>
          <a:endParaRPr lang="ru-RU"/>
        </a:p>
      </dgm:t>
    </dgm:pt>
    <dgm:pt modelId="{1230055A-86DB-434E-811F-0CA8AD253A0F}" type="sibTrans" cxnId="{99C8E331-8284-4D1D-917E-F4EE568241D2}">
      <dgm:prSet/>
      <dgm:spPr/>
      <dgm:t>
        <a:bodyPr/>
        <a:lstStyle/>
        <a:p>
          <a:endParaRPr lang="ru-RU"/>
        </a:p>
      </dgm:t>
    </dgm:pt>
    <dgm:pt modelId="{F5938056-EBC0-40FA-996F-264F345F8E45}" type="pres">
      <dgm:prSet presAssocID="{07538862-536D-4540-8A82-253735BBDF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553C86-A9D2-4D32-BC06-15FA16EEC648}" type="pres">
      <dgm:prSet presAssocID="{820B5F37-0AAE-4064-8CEA-17D8199920F9}" presName="parentLin" presStyleCnt="0"/>
      <dgm:spPr/>
    </dgm:pt>
    <dgm:pt modelId="{0C133405-619B-4B20-9B0B-7410CDF8B850}" type="pres">
      <dgm:prSet presAssocID="{820B5F37-0AAE-4064-8CEA-17D8199920F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FE520F2-6520-47F2-BB5C-218F4E8235D6}" type="pres">
      <dgm:prSet presAssocID="{820B5F37-0AAE-4064-8CEA-17D8199920F9}" presName="parentText" presStyleLbl="node1" presStyleIdx="0" presStyleCnt="3" custScaleX="1336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D930D-8D65-47A9-9505-2C29E9BB0F71}" type="pres">
      <dgm:prSet presAssocID="{820B5F37-0AAE-4064-8CEA-17D8199920F9}" presName="negativeSpace" presStyleCnt="0"/>
      <dgm:spPr/>
    </dgm:pt>
    <dgm:pt modelId="{F4A40E53-8574-4D66-A01B-0C187DE72AF0}" type="pres">
      <dgm:prSet presAssocID="{820B5F37-0AAE-4064-8CEA-17D8199920F9}" presName="childText" presStyleLbl="conFgAcc1" presStyleIdx="0" presStyleCnt="3">
        <dgm:presLayoutVars>
          <dgm:bulletEnabled val="1"/>
        </dgm:presLayoutVars>
      </dgm:prSet>
      <dgm:spPr/>
    </dgm:pt>
    <dgm:pt modelId="{BD12EE6E-61E6-418A-B793-9392693F0969}" type="pres">
      <dgm:prSet presAssocID="{14609296-0448-46C8-A363-03D0A1206DD7}" presName="spaceBetweenRectangles" presStyleCnt="0"/>
      <dgm:spPr/>
    </dgm:pt>
    <dgm:pt modelId="{22E90E07-EA43-4778-BEB9-0E7F6A60B564}" type="pres">
      <dgm:prSet presAssocID="{91FE071F-A501-4A00-9EFC-F4576D9255A0}" presName="parentLin" presStyleCnt="0"/>
      <dgm:spPr/>
    </dgm:pt>
    <dgm:pt modelId="{CE50AFDA-173D-4A53-A294-D86BD73EBC75}" type="pres">
      <dgm:prSet presAssocID="{91FE071F-A501-4A00-9EFC-F4576D9255A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82D29F7-9FA6-46CA-861C-96BE768242C3}" type="pres">
      <dgm:prSet presAssocID="{91FE071F-A501-4A00-9EFC-F4576D9255A0}" presName="parentText" presStyleLbl="node1" presStyleIdx="1" presStyleCnt="3" custScaleX="142131" custLinFactNeighborX="-32203" custLinFactNeighborY="9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BFAEC-C750-4220-9143-6380B8CF175F}" type="pres">
      <dgm:prSet presAssocID="{91FE071F-A501-4A00-9EFC-F4576D9255A0}" presName="negativeSpace" presStyleCnt="0"/>
      <dgm:spPr/>
    </dgm:pt>
    <dgm:pt modelId="{6FA71BC2-21F1-4C8B-88C0-DAB955D0EDAD}" type="pres">
      <dgm:prSet presAssocID="{91FE071F-A501-4A00-9EFC-F4576D9255A0}" presName="childText" presStyleLbl="conFgAcc1" presStyleIdx="1" presStyleCnt="3">
        <dgm:presLayoutVars>
          <dgm:bulletEnabled val="1"/>
        </dgm:presLayoutVars>
      </dgm:prSet>
      <dgm:spPr/>
    </dgm:pt>
    <dgm:pt modelId="{FF9C5F07-7A19-4C7E-8B52-34286C716196}" type="pres">
      <dgm:prSet presAssocID="{F3573FAC-BFA7-4ED0-90B4-C4D4B5577A48}" presName="spaceBetweenRectangles" presStyleCnt="0"/>
      <dgm:spPr/>
    </dgm:pt>
    <dgm:pt modelId="{6E17B9DE-3E7E-43C3-81D1-73934209EF38}" type="pres">
      <dgm:prSet presAssocID="{5975D295-54DB-4404-B76D-AD531B576B3D}" presName="parentLin" presStyleCnt="0"/>
      <dgm:spPr/>
    </dgm:pt>
    <dgm:pt modelId="{CCF7ED94-49B5-42BD-8C30-2FDACAA34A87}" type="pres">
      <dgm:prSet presAssocID="{5975D295-54DB-4404-B76D-AD531B576B3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C13DFF5-0179-41A7-AE2F-51757BD40AE1}" type="pres">
      <dgm:prSet presAssocID="{5975D295-54DB-4404-B76D-AD531B576B3D}" presName="parentText" presStyleLbl="node1" presStyleIdx="2" presStyleCnt="3" custScaleX="142997" custScaleY="1426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10859-BAC4-4629-9473-0C08D78E8872}" type="pres">
      <dgm:prSet presAssocID="{5975D295-54DB-4404-B76D-AD531B576B3D}" presName="negativeSpace" presStyleCnt="0"/>
      <dgm:spPr/>
    </dgm:pt>
    <dgm:pt modelId="{97CC7823-4CDE-44C8-A61B-1AA5098C497F}" type="pres">
      <dgm:prSet presAssocID="{5975D295-54DB-4404-B76D-AD531B576B3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5E7F1ED-62F5-4010-AF88-D4277361915F}" type="presOf" srcId="{820B5F37-0AAE-4064-8CEA-17D8199920F9}" destId="{5FE520F2-6520-47F2-BB5C-218F4E8235D6}" srcOrd="1" destOrd="0" presId="urn:microsoft.com/office/officeart/2005/8/layout/list1"/>
    <dgm:cxn modelId="{50AF5F41-C45E-4142-B54A-4EC629C8AAA8}" type="presOf" srcId="{5975D295-54DB-4404-B76D-AD531B576B3D}" destId="{CCF7ED94-49B5-42BD-8C30-2FDACAA34A87}" srcOrd="0" destOrd="0" presId="urn:microsoft.com/office/officeart/2005/8/layout/list1"/>
    <dgm:cxn modelId="{FF8AB643-715B-4C45-B2C4-3046AB3E5E39}" type="presOf" srcId="{820B5F37-0AAE-4064-8CEA-17D8199920F9}" destId="{0C133405-619B-4B20-9B0B-7410CDF8B850}" srcOrd="0" destOrd="0" presId="urn:microsoft.com/office/officeart/2005/8/layout/list1"/>
    <dgm:cxn modelId="{2059B4C7-828B-4BFF-80EE-9FA6221167B7}" srcId="{07538862-536D-4540-8A82-253735BBDFA7}" destId="{820B5F37-0AAE-4064-8CEA-17D8199920F9}" srcOrd="0" destOrd="0" parTransId="{C71DA1F5-333D-49A3-B357-CEAE386EF79F}" sibTransId="{14609296-0448-46C8-A363-03D0A1206DD7}"/>
    <dgm:cxn modelId="{FEB66216-B6C6-4EFC-BC26-6A9DFEE27426}" type="presOf" srcId="{91FE071F-A501-4A00-9EFC-F4576D9255A0}" destId="{CE50AFDA-173D-4A53-A294-D86BD73EBC75}" srcOrd="0" destOrd="0" presId="urn:microsoft.com/office/officeart/2005/8/layout/list1"/>
    <dgm:cxn modelId="{0DFDE73A-BF2A-4EBF-96CF-314D330E245A}" srcId="{07538862-536D-4540-8A82-253735BBDFA7}" destId="{91FE071F-A501-4A00-9EFC-F4576D9255A0}" srcOrd="1" destOrd="0" parTransId="{F5D13745-8648-4702-BED2-3BA9C39643B6}" sibTransId="{F3573FAC-BFA7-4ED0-90B4-C4D4B5577A48}"/>
    <dgm:cxn modelId="{99C8E331-8284-4D1D-917E-F4EE568241D2}" srcId="{07538862-536D-4540-8A82-253735BBDFA7}" destId="{5975D295-54DB-4404-B76D-AD531B576B3D}" srcOrd="2" destOrd="0" parTransId="{5E6A4C90-0B5E-4F3C-A762-D5AD9B544C85}" sibTransId="{1230055A-86DB-434E-811F-0CA8AD253A0F}"/>
    <dgm:cxn modelId="{EDC276E4-3B52-4692-AEF0-700F7080B58A}" type="presOf" srcId="{5975D295-54DB-4404-B76D-AD531B576B3D}" destId="{7C13DFF5-0179-41A7-AE2F-51757BD40AE1}" srcOrd="1" destOrd="0" presId="urn:microsoft.com/office/officeart/2005/8/layout/list1"/>
    <dgm:cxn modelId="{462E4A5B-D4AE-448D-89EB-27D0DF6A9277}" type="presOf" srcId="{07538862-536D-4540-8A82-253735BBDFA7}" destId="{F5938056-EBC0-40FA-996F-264F345F8E45}" srcOrd="0" destOrd="0" presId="urn:microsoft.com/office/officeart/2005/8/layout/list1"/>
    <dgm:cxn modelId="{CC22024F-D177-4FBD-A4EE-27EDB92A14CB}" type="presOf" srcId="{91FE071F-A501-4A00-9EFC-F4576D9255A0}" destId="{E82D29F7-9FA6-46CA-861C-96BE768242C3}" srcOrd="1" destOrd="0" presId="urn:microsoft.com/office/officeart/2005/8/layout/list1"/>
    <dgm:cxn modelId="{17C94710-DD07-479B-86CF-8ED27E100C20}" type="presParOf" srcId="{F5938056-EBC0-40FA-996F-264F345F8E45}" destId="{41553C86-A9D2-4D32-BC06-15FA16EEC648}" srcOrd="0" destOrd="0" presId="urn:microsoft.com/office/officeart/2005/8/layout/list1"/>
    <dgm:cxn modelId="{31BF76D5-F48F-404B-ADA2-6E617FFBFF90}" type="presParOf" srcId="{41553C86-A9D2-4D32-BC06-15FA16EEC648}" destId="{0C133405-619B-4B20-9B0B-7410CDF8B850}" srcOrd="0" destOrd="0" presId="urn:microsoft.com/office/officeart/2005/8/layout/list1"/>
    <dgm:cxn modelId="{203FB2F6-BC2F-4A48-9E3D-4F83EB018A31}" type="presParOf" srcId="{41553C86-A9D2-4D32-BC06-15FA16EEC648}" destId="{5FE520F2-6520-47F2-BB5C-218F4E8235D6}" srcOrd="1" destOrd="0" presId="urn:microsoft.com/office/officeart/2005/8/layout/list1"/>
    <dgm:cxn modelId="{1450B8B3-C62B-4C6D-B14A-7F59CC874B29}" type="presParOf" srcId="{F5938056-EBC0-40FA-996F-264F345F8E45}" destId="{11DD930D-8D65-47A9-9505-2C29E9BB0F71}" srcOrd="1" destOrd="0" presId="urn:microsoft.com/office/officeart/2005/8/layout/list1"/>
    <dgm:cxn modelId="{F3762B65-3F16-49C2-B356-C871DAF132DC}" type="presParOf" srcId="{F5938056-EBC0-40FA-996F-264F345F8E45}" destId="{F4A40E53-8574-4D66-A01B-0C187DE72AF0}" srcOrd="2" destOrd="0" presId="urn:microsoft.com/office/officeart/2005/8/layout/list1"/>
    <dgm:cxn modelId="{70446BEB-6AD3-49BA-8A0A-D0DDBFBDDFC7}" type="presParOf" srcId="{F5938056-EBC0-40FA-996F-264F345F8E45}" destId="{BD12EE6E-61E6-418A-B793-9392693F0969}" srcOrd="3" destOrd="0" presId="urn:microsoft.com/office/officeart/2005/8/layout/list1"/>
    <dgm:cxn modelId="{CC6647A4-2730-4F8D-9E15-511073F03F79}" type="presParOf" srcId="{F5938056-EBC0-40FA-996F-264F345F8E45}" destId="{22E90E07-EA43-4778-BEB9-0E7F6A60B564}" srcOrd="4" destOrd="0" presId="urn:microsoft.com/office/officeart/2005/8/layout/list1"/>
    <dgm:cxn modelId="{F3A842A6-A4F9-42FD-BBE1-76E44CBBD1BB}" type="presParOf" srcId="{22E90E07-EA43-4778-BEB9-0E7F6A60B564}" destId="{CE50AFDA-173D-4A53-A294-D86BD73EBC75}" srcOrd="0" destOrd="0" presId="urn:microsoft.com/office/officeart/2005/8/layout/list1"/>
    <dgm:cxn modelId="{62169108-E612-48E0-A219-111D365ACE01}" type="presParOf" srcId="{22E90E07-EA43-4778-BEB9-0E7F6A60B564}" destId="{E82D29F7-9FA6-46CA-861C-96BE768242C3}" srcOrd="1" destOrd="0" presId="urn:microsoft.com/office/officeart/2005/8/layout/list1"/>
    <dgm:cxn modelId="{4C655224-8399-4C0B-A5C9-239E673DAEC7}" type="presParOf" srcId="{F5938056-EBC0-40FA-996F-264F345F8E45}" destId="{7F7BFAEC-C750-4220-9143-6380B8CF175F}" srcOrd="5" destOrd="0" presId="urn:microsoft.com/office/officeart/2005/8/layout/list1"/>
    <dgm:cxn modelId="{729367B3-1BF6-42A5-9A70-7E0C442C5266}" type="presParOf" srcId="{F5938056-EBC0-40FA-996F-264F345F8E45}" destId="{6FA71BC2-21F1-4C8B-88C0-DAB955D0EDAD}" srcOrd="6" destOrd="0" presId="urn:microsoft.com/office/officeart/2005/8/layout/list1"/>
    <dgm:cxn modelId="{8D2AE34B-0FF0-4381-9BA6-1F5CFC378307}" type="presParOf" srcId="{F5938056-EBC0-40FA-996F-264F345F8E45}" destId="{FF9C5F07-7A19-4C7E-8B52-34286C716196}" srcOrd="7" destOrd="0" presId="urn:microsoft.com/office/officeart/2005/8/layout/list1"/>
    <dgm:cxn modelId="{5E2F0BA6-3615-4A17-B1E6-1406E8C96EA9}" type="presParOf" srcId="{F5938056-EBC0-40FA-996F-264F345F8E45}" destId="{6E17B9DE-3E7E-43C3-81D1-73934209EF38}" srcOrd="8" destOrd="0" presId="urn:microsoft.com/office/officeart/2005/8/layout/list1"/>
    <dgm:cxn modelId="{FA1AEA73-8974-4077-9755-AE763175EA5C}" type="presParOf" srcId="{6E17B9DE-3E7E-43C3-81D1-73934209EF38}" destId="{CCF7ED94-49B5-42BD-8C30-2FDACAA34A87}" srcOrd="0" destOrd="0" presId="urn:microsoft.com/office/officeart/2005/8/layout/list1"/>
    <dgm:cxn modelId="{0F2A5F36-18F8-468D-9823-5E21C684E7C2}" type="presParOf" srcId="{6E17B9DE-3E7E-43C3-81D1-73934209EF38}" destId="{7C13DFF5-0179-41A7-AE2F-51757BD40AE1}" srcOrd="1" destOrd="0" presId="urn:microsoft.com/office/officeart/2005/8/layout/list1"/>
    <dgm:cxn modelId="{B80A6226-49BE-493E-AB38-560B6C864235}" type="presParOf" srcId="{F5938056-EBC0-40FA-996F-264F345F8E45}" destId="{0B510859-BAC4-4629-9473-0C08D78E8872}" srcOrd="9" destOrd="0" presId="urn:microsoft.com/office/officeart/2005/8/layout/list1"/>
    <dgm:cxn modelId="{1A55A26A-6E2A-4900-9841-325C61CCEC4A}" type="presParOf" srcId="{F5938056-EBC0-40FA-996F-264F345F8E45}" destId="{97CC7823-4CDE-44C8-A61B-1AA5098C497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40E53-8574-4D66-A01B-0C187DE72AF0}">
      <dsp:nvSpPr>
        <dsp:cNvPr id="0" name=""/>
        <dsp:cNvSpPr/>
      </dsp:nvSpPr>
      <dsp:spPr>
        <a:xfrm>
          <a:off x="0" y="472564"/>
          <a:ext cx="421484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E520F2-6520-47F2-BB5C-218F4E8235D6}">
      <dsp:nvSpPr>
        <dsp:cNvPr id="0" name=""/>
        <dsp:cNvSpPr/>
      </dsp:nvSpPr>
      <dsp:spPr>
        <a:xfrm>
          <a:off x="210742" y="29764"/>
          <a:ext cx="3944464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18" tIns="0" rIns="11151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 т открытого огня</a:t>
          </a:r>
          <a:endParaRPr lang="ru-RU" sz="2800" kern="1200" dirty="0"/>
        </a:p>
      </dsp:txBody>
      <dsp:txXfrm>
        <a:off x="253973" y="72995"/>
        <a:ext cx="3858002" cy="799138"/>
      </dsp:txXfrm>
    </dsp:sp>
    <dsp:sp modelId="{6FA71BC2-21F1-4C8B-88C0-DAB955D0EDAD}">
      <dsp:nvSpPr>
        <dsp:cNvPr id="0" name=""/>
        <dsp:cNvSpPr/>
      </dsp:nvSpPr>
      <dsp:spPr>
        <a:xfrm>
          <a:off x="0" y="1833364"/>
          <a:ext cx="421484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2D29F7-9FA6-46CA-861C-96BE768242C3}">
      <dsp:nvSpPr>
        <dsp:cNvPr id="0" name=""/>
        <dsp:cNvSpPr/>
      </dsp:nvSpPr>
      <dsp:spPr>
        <a:xfrm>
          <a:off x="136598" y="1475316"/>
          <a:ext cx="4009136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18" tIns="0" rIns="11151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 любит соседства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 водой.</a:t>
          </a:r>
          <a:endParaRPr lang="ru-RU" sz="2800" kern="1200" dirty="0"/>
        </a:p>
      </dsp:txBody>
      <dsp:txXfrm>
        <a:off x="179829" y="1518547"/>
        <a:ext cx="3922674" cy="799138"/>
      </dsp:txXfrm>
    </dsp:sp>
    <dsp:sp modelId="{97CC7823-4CDE-44C8-A61B-1AA5098C497F}">
      <dsp:nvSpPr>
        <dsp:cNvPr id="0" name=""/>
        <dsp:cNvSpPr/>
      </dsp:nvSpPr>
      <dsp:spPr>
        <a:xfrm>
          <a:off x="0" y="3571953"/>
          <a:ext cx="421484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3DFF5-0179-41A7-AE2F-51757BD40AE1}">
      <dsp:nvSpPr>
        <dsp:cNvPr id="0" name=""/>
        <dsp:cNvSpPr/>
      </dsp:nvSpPr>
      <dsp:spPr>
        <a:xfrm>
          <a:off x="200451" y="2751364"/>
          <a:ext cx="4012964" cy="1263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18" tIns="0" rIns="11151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 крутить ручки, не трогать мокрыми руками</a:t>
          </a:r>
          <a:endParaRPr lang="ru-RU" sz="2800" kern="1200" dirty="0"/>
        </a:p>
      </dsp:txBody>
      <dsp:txXfrm>
        <a:off x="262125" y="2813038"/>
        <a:ext cx="3889616" cy="1140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8FB06E-374E-4C10-A6CF-6BB0134F7577}" type="datetimeFigureOut">
              <a:rPr lang="ru-RU" smtClean="0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FF0DD-2FEF-4A6E-97AD-8D55880EEA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B6603-AC5D-4B5F-81AB-383F93F507A6}" type="datetimeFigureOut">
              <a:rPr lang="ru-RU" smtClean="0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4E122-CF0F-4067-8E7E-1B6C39A414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68E710-272D-43AB-AA03-BFB3859A8F3B}" type="datetimeFigureOut">
              <a:rPr lang="ru-RU" smtClean="0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AEDB4-A5E9-4B5C-A274-96772D1FF6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994E0B-A5F7-4ECA-80D7-9675E4979D20}" type="datetimeFigureOut">
              <a:rPr lang="ru-RU" smtClean="0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A4BF2-4288-491E-8295-A33612D083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12288-F322-492D-8CFA-6120BD28616D}" type="datetimeFigureOut">
              <a:rPr lang="ru-RU" smtClean="0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E15E3-2B8C-4550-AD00-5ACB2FF256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5430CF-73DA-4A0D-92F9-92FFD4DA3B88}" type="datetimeFigureOut">
              <a:rPr lang="ru-RU" smtClean="0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37D40-199B-4A62-815C-3B23CF4072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5C107-B61A-4021-B949-80D48E00BAF8}" type="datetimeFigureOut">
              <a:rPr lang="ru-RU" smtClean="0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F42E25-8509-4451-ADF5-45CBE8A927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4FA530-1EC1-4CD6-8FC4-DAD4C8091EE4}" type="datetimeFigureOut">
              <a:rPr lang="ru-RU" smtClean="0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DB9BF-DB1A-4554-AA26-1DEC742859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573330-B119-41BA-A6A2-93A50B091E95}" type="datetimeFigureOut">
              <a:rPr lang="ru-RU" smtClean="0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68118-E6D3-40A9-B6D3-D7CEA67BC1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6E837A-8FD9-4711-B142-398B144B99EF}" type="datetimeFigureOut">
              <a:rPr lang="ru-RU" smtClean="0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67F7F-2C67-4196-982A-34B3585667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3350EC-9BDF-459A-B726-C65FB25B81A5}" type="datetimeFigureOut">
              <a:rPr lang="ru-RU" smtClean="0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76766-49BD-4B7D-A35D-445BCC15C4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8755062-DD1A-43D9-9582-22C7A52F6506}" type="datetimeFigureOut">
              <a:rPr lang="ru-RU" smtClean="0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4ED1EC4-A107-46D2-B93D-BDFFC3B7E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8417" y="1052736"/>
            <a:ext cx="6161815" cy="2995618"/>
          </a:xfr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i="1" dirty="0" smtClean="0">
                <a:solidFill>
                  <a:srgbClr val="C00000"/>
                </a:solidFill>
              </a:rPr>
              <a:t>Что вокруг нас может быть опасным?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95288" y="4868863"/>
            <a:ext cx="568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Segoe Script" pitchFamily="34" charset="0"/>
              </a:rPr>
              <a:t> </a:t>
            </a:r>
          </a:p>
        </p:txBody>
      </p:sp>
      <p:pic>
        <p:nvPicPr>
          <p:cNvPr id="1026" name="Picture 2" descr="C:\Users\LISA\Desktop\пго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5107" y="3501008"/>
            <a:ext cx="3476160" cy="308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894645"/>
            <a:ext cx="8604448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Нельзя самому чинить электроприборы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При неосторожном обращении со спичками можно получить ожог.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При неосторожном обращении с чайником с кипящей водой можно получить ожог.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48314"/>
            <a:ext cx="7029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Причины пожара</a:t>
            </a:r>
          </a:p>
        </p:txBody>
      </p:sp>
      <p:pic>
        <p:nvPicPr>
          <p:cNvPr id="7171" name="Picture 3" descr="C:\Users\LISA\Desktop\iэб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7692" y="2204864"/>
            <a:ext cx="5826224" cy="43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LISA\Desktop\iваы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1370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2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LISA\Desktop\iчвапв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92509"/>
            <a:ext cx="8529638" cy="609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2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LISA\Desktop\iюбьэ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9248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0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8055" y="332656"/>
            <a:ext cx="8643937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Monotype Corsiva" pitchFamily="66" charset="0"/>
              </a:rPr>
              <a:t> </a:t>
            </a:r>
          </a:p>
          <a:p>
            <a:endParaRPr lang="ru-RU" dirty="0">
              <a:latin typeface="Monotype Corsiva" pitchFamily="66" charset="0"/>
            </a:endParaRPr>
          </a:p>
          <a:p>
            <a:pPr algn="ctr"/>
            <a:r>
              <a:rPr lang="ru-RU" sz="3200" dirty="0">
                <a:latin typeface="Arial" pitchFamily="34" charset="0"/>
                <a:cs typeface="Arial" pitchFamily="34" charset="0"/>
              </a:rPr>
              <a:t>Даже самые обычные вещи могут оказаться  опасными, если с ними неосторожно или  неправильно обращаться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2290" name="Picture 2" descr="C:\Users\LISA\Desktop\iххл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25" b="97656" l="1349" r="95376">
                        <a14:foregroundMark x1="46243" y1="86589" x2="46243" y2="86589"/>
                        <a14:foregroundMark x1="35645" y1="23177" x2="35645" y2="23177"/>
                        <a14:foregroundMark x1="35645" y1="20443" x2="35645" y2="20443"/>
                        <a14:foregroundMark x1="49326" y1="19792" x2="49326" y2="19792"/>
                        <a14:foregroundMark x1="52601" y1="24089" x2="52601" y2="24089"/>
                        <a14:foregroundMark x1="53372" y1="24349" x2="53372" y2="24349"/>
                        <a14:foregroundMark x1="56647" y1="24349" x2="56647" y2="24349"/>
                        <a14:foregroundMark x1="49326" y1="23828" x2="49326" y2="238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1593" y="2735670"/>
            <a:ext cx="2520399" cy="372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1026" name="Picture 2" descr="C:\Users\Acer\Pictures\посуда\8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282" y="5214950"/>
            <a:ext cx="1458108" cy="1093581"/>
          </a:xfrm>
          <a:prstGeom prst="teardrop">
            <a:avLst/>
          </a:prstGeom>
        </p:spPr>
      </p:pic>
      <p:sp>
        <p:nvSpPr>
          <p:cNvPr id="16387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1027" name="Picture 3" descr="C:\Users\Acer\Pictures\посуда\zelen_mak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715140" y="1571612"/>
            <a:ext cx="2169930" cy="1285884"/>
          </a:xfrm>
          <a:prstGeom prst="round2Diag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0"/>
            <a:ext cx="6781800" cy="8572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8" name="Picture 4" descr="C:\Users\Acer\Pictures\посуда\big_4708_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4643446"/>
            <a:ext cx="1952622" cy="1952622"/>
          </a:xfrm>
          <a:prstGeom prst="snip2SameRect">
            <a:avLst/>
          </a:prstGeom>
          <a:noFill/>
        </p:spPr>
      </p:pic>
      <p:pic>
        <p:nvPicPr>
          <p:cNvPr id="1029" name="Picture 5" descr="C:\Users\Acer\Pictures\Бытовая техника\7_33_rol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3071810"/>
            <a:ext cx="1586459" cy="1928826"/>
          </a:xfrm>
          <a:prstGeom prst="bracketPair">
            <a:avLst/>
          </a:prstGeom>
          <a:noFill/>
        </p:spPr>
      </p:pic>
      <p:pic>
        <p:nvPicPr>
          <p:cNvPr id="1030" name="Picture 6" descr="C:\Users\Acer\Pictures\Бытовая техника\93957Nikon%20S55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8051" y="5143512"/>
            <a:ext cx="1955949" cy="1428760"/>
          </a:xfrm>
          <a:prstGeom prst="cube">
            <a:avLst/>
          </a:prstGeom>
          <a:noFill/>
        </p:spPr>
      </p:pic>
      <p:pic>
        <p:nvPicPr>
          <p:cNvPr id="1031" name="Picture 7" descr="C:\Users\Acer\Pictures\Бытовая техника\83464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428736"/>
            <a:ext cx="1852610" cy="2794886"/>
          </a:xfrm>
          <a:prstGeom prst="plaque">
            <a:avLst/>
          </a:prstGeom>
          <a:noFill/>
        </p:spPr>
      </p:pic>
      <p:pic>
        <p:nvPicPr>
          <p:cNvPr id="1032" name="Picture 8" descr="C:\Users\Acer\Pictures\Одежда\182003_1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32" y="3643314"/>
            <a:ext cx="1537150" cy="1643074"/>
          </a:xfrm>
          <a:prstGeom prst="bevel">
            <a:avLst/>
          </a:prstGeom>
          <a:noFill/>
        </p:spPr>
      </p:pic>
      <p:pic>
        <p:nvPicPr>
          <p:cNvPr id="1033" name="Picture 9" descr="C:\Users\Acer\Pictures\Одежда\kc6847_03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74" y="5410210"/>
            <a:ext cx="1536479" cy="1447790"/>
          </a:xfrm>
          <a:prstGeom prst="ellipse">
            <a:avLst/>
          </a:prstGeom>
          <a:noFill/>
        </p:spPr>
      </p:pic>
      <p:pic>
        <p:nvPicPr>
          <p:cNvPr id="1034" name="Picture 10" descr="C:\Users\Acer\Pictures\Мебель\Стеллпж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422" y="1428736"/>
            <a:ext cx="2000237" cy="1500178"/>
          </a:xfrm>
          <a:prstGeom prst="hexagon">
            <a:avLst/>
          </a:prstGeom>
          <a:noFill/>
        </p:spPr>
      </p:pic>
      <p:pic>
        <p:nvPicPr>
          <p:cNvPr id="1035" name="Picture 11" descr="C:\Users\Acer\Pictures\Мебель\Кровать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810" y="1556792"/>
            <a:ext cx="1819414" cy="2007420"/>
          </a:xfrm>
          <a:prstGeom prst="round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57188" y="214313"/>
            <a:ext cx="85010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16399" name="TextBox 17"/>
          <p:cNvSpPr txBox="1">
            <a:spLocks noChangeArrowheads="1"/>
          </p:cNvSpPr>
          <p:nvPr/>
        </p:nvSpPr>
        <p:spPr bwMode="auto">
          <a:xfrm>
            <a:off x="571500" y="357188"/>
            <a:ext cx="1928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nstantia" pitchFamily="18" charset="0"/>
              </a:rPr>
              <a:t>Посуда</a:t>
            </a:r>
          </a:p>
        </p:txBody>
      </p:sp>
      <p:sp>
        <p:nvSpPr>
          <p:cNvPr id="16400" name="TextBox 18"/>
          <p:cNvSpPr txBox="1">
            <a:spLocks noChangeArrowheads="1"/>
          </p:cNvSpPr>
          <p:nvPr/>
        </p:nvSpPr>
        <p:spPr bwMode="auto">
          <a:xfrm>
            <a:off x="2143125" y="357188"/>
            <a:ext cx="19288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Constantia" pitchFamily="18" charset="0"/>
              </a:rPr>
              <a:t>Бытовая техника</a:t>
            </a:r>
          </a:p>
        </p:txBody>
      </p:sp>
      <p:sp>
        <p:nvSpPr>
          <p:cNvPr id="16401" name="TextBox 19"/>
          <p:cNvSpPr txBox="1">
            <a:spLocks noChangeArrowheads="1"/>
          </p:cNvSpPr>
          <p:nvPr/>
        </p:nvSpPr>
        <p:spPr bwMode="auto">
          <a:xfrm>
            <a:off x="4286250" y="428625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nstantia" pitchFamily="18" charset="0"/>
              </a:rPr>
              <a:t>Одежда</a:t>
            </a:r>
          </a:p>
        </p:txBody>
      </p:sp>
      <p:sp>
        <p:nvSpPr>
          <p:cNvPr id="16402" name="TextBox 22"/>
          <p:cNvSpPr txBox="1">
            <a:spLocks noChangeArrowheads="1"/>
          </p:cNvSpPr>
          <p:nvPr/>
        </p:nvSpPr>
        <p:spPr bwMode="auto">
          <a:xfrm>
            <a:off x="6643688" y="500063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nstantia" pitchFamily="18" charset="0"/>
              </a:rPr>
              <a:t>Мебель</a:t>
            </a:r>
          </a:p>
        </p:txBody>
      </p:sp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3.7037E-7 C 0.00765 -0.00695 0.00486 -0.01158 0.00956 -0.02153 C 0.01112 -0.02963 0.01407 -0.03542 0.01615 -0.04306 C 0.01789 -0.05695 0.02084 -0.05903 0.02258 -0.07107 C 0.02501 -0.08889 0.02726 -0.10579 0.0323 -0.12269 C 0.03647 -0.1507 0.0389 -0.15811 0.04029 -0.18936 C 0.03976 -0.20301 0.04011 -0.21667 0.03872 -0.2301 C 0.03838 -0.23264 0.03629 -0.23426 0.03542 -0.23658 C 0.03317 -0.24375 0.03126 -0.25093 0.029 -0.25811 C 0.0231 -0.27755 0.01963 -0.29861 0.01441 -0.31829 C 0.01268 -0.35047 0.01285 -0.38311 0.00956 -0.41505 C 0.00886 -0.42107 0.0059 -0.42616 0.00486 -0.43218 C 0.0059 -0.45301 0.00799 -0.47176 0.00799 -0.49236 " pathEditMode="relative" ptsTypes="ffffffffffff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8.14815E-6 C -0.00243 -0.02036 -0.00868 -0.02615 -0.01771 -0.04097 C -0.02378 -0.05069 -0.03021 -0.05972 -0.03698 -0.06898 C -0.04166 -0.07546 -0.04948 -0.07638 -0.05486 -0.08171 C -0.06423 -0.0912 -0.07482 -0.09814 -0.08541 -0.10532 C -0.09948 -0.11458 -0.11024 -0.13078 -0.12413 -0.13981 C -0.12916 -0.14652 -0.13333 -0.15185 -0.14028 -0.15485 C -0.14791 -0.16249 -0.15573 -0.16481 -0.16441 -0.1699 C -0.17378 -0.17569 -0.18333 -0.18402 -0.1934 -0.18726 C -0.20955 -0.19235 -0.22535 -0.1956 -0.24184 -0.19791 C -0.25972 -0.20763 -0.27517 -0.2081 -0.29514 -0.21087 C -0.35017 -0.22685 -0.41024 -0.23402 -0.46441 -0.21087 C -0.46979 -0.20601 -0.47118 -0.20046 -0.47743 -0.19791 C -0.48298 -0.19027 -0.48107 -0.19398 -0.48385 -0.18726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C -0.00434 -0.00185 -0.00642 -0.00301 -0.01128 -0.00417 C -0.01771 -0.00579 -0.03055 -0.00856 -0.03055 -0.00856 C -0.07569 -0.00787 -0.121 -0.00764 -0.16614 -0.00625 C -0.18021 -0.00579 -0.19705 0.00046 -0.21146 0.00232 C -0.21337 0.00301 -0.21562 0.00324 -0.21771 0.0044 C -0.21962 0.00533 -0.22066 0.0081 -0.22257 0.0088 C -0.22413 0.00949 -0.246 0.01273 -0.2467 0.01296 C -0.26024 0.01551 -0.27361 0.01991 -0.28698 0.02384 C -0.29965 0.03472 -0.31528 0.03333 -0.32899 0.04097 C -0.33333 0.04352 -0.33732 0.04746 -0.34184 0.04954 C -0.34653 0.05185 -0.35156 0.05232 -0.35642 0.05394 C -0.36493 0.06158 -0.37222 0.06991 -0.38212 0.07315 C -0.38941 0.07986 -0.39444 0.08889 -0.40312 0.09259 C -0.41007 0.10185 -0.41892 0.10718 -0.42569 0.11621 C -0.42864 0.12014 -0.4309 0.12523 -0.43385 0.12917 C -0.44444 0.1581 -0.42916 0.11852 -0.44184 0.14421 C -0.44965 0.15996 -0.44583 0.18472 -0.46128 0.19144 C -0.47205 0.23542 -0.46614 0.2081 -0.46441 0.29908 C -0.46597 0.31644 -0.46927 0.33148 -0.47257 0.34838 C -0.47326 0.35139 -0.47274 0.35486 -0.47413 0.35718 C -0.47517 0.35903 -0.47743 0.35857 -0.47899 0.35926 C -0.48073 0.36783 -0.48177 0.37662 -0.48385 0.38496 C -0.48455 0.38796 -0.48576 0.39097 -0.48698 0.39375 C -0.48906 0.39815 -0.49219 0.40162 -0.4934 0.40648 C -0.49635 0.41667 -0.49653 0.42338 -0.50156 0.43241 C -0.50416 0.44306 -0.50937 0.45139 -0.51458 0.46042 C -0.51632 0.46389 -0.52083 0.46181 -0.5243 0.4625 C -0.52465 0.46458 -0.52465 0.46713 -0.52569 0.46898 C -0.52795 0.47292 -0.53229 0.47361 -0.53541 0.47546 C -0.54444 0.48056 -0.55156 0.48403 -0.56128 0.48611 C -0.57205 0.49583 -0.58715 0.49838 -0.6 0.50116 C -0.61163 0.50903 -0.60156 0.50347 -0.61927 0.50764 C -0.63055 0.51019 -0.63993 0.51458 -0.65156 0.51621 C -0.66146 0.52037 -0.68212 0.52269 -0.68212 0.52269 C -0.69201 0.52685 -0.70087 0.52778 -0.71128 0.52917 C -0.71285 0.52986 -0.71614 0.53125 -0.71614 0.53125 " pathEditMode="relative" ptsTypes="ffffffffffffffffffffffffffffffffffffA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3.7037E-7 C -0.00608 0.01203 -0.00417 0.02639 -0.00973 0.03889 C -0.0139 0.04861 -0.01164 0.04236 -0.01789 0.04953 C -0.03265 0.06643 -0.04723 0.07453 -0.06459 0.08611 C -0.07188 0.09097 -0.08265 0.09328 -0.09046 0.09467 C -0.09844 0.09629 -0.11459 0.09907 -0.11459 0.09907 C -0.13039 0.09745 -0.14601 0.09768 -0.15973 0.08611 C -0.16459 0.07639 -0.17362 0.07176 -0.18074 0.06458 C -0.18473 0.04791 -0.18265 0.05578 -0.18716 0.04097 C -0.18838 0.02291 -0.18733 0.01736 -0.19358 0.00439 C -0.1941 -0.00625 -0.19428 -0.01713 -0.19515 -0.02778 C -0.19619 -0.04213 -0.2007 -0.05903 -0.20331 -0.07315 C -0.20417 -0.07824 -0.204 -0.08403 -0.20643 -0.0882 C -0.20747 -0.09005 -0.20973 -0.08959 -0.21129 -0.09028 C -0.21233 -0.08033 -0.21459 -0.07037 -0.21459 -0.06019 C -0.21459 -0.0132 -0.2066 -0.03565 -0.21303 -0.01922 " pathEditMode="relative" ptsTypes="fffffffffffffffA">
                                      <p:cBhvr>
                                        <p:cTn id="1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C -0.00643 -0.0044 -0.0132 -0.00579 -0.01945 -0.01088 C -0.02275 -0.01343 -0.02587 -0.01644 -0.029 -0.01945 C -0.03125 -0.02153 -0.03559 -0.02593 -0.03559 -0.02593 C -0.04063 -0.03634 -0.05278 -0.04445 -0.05973 -0.05162 C -0.07309 -0.06551 -0.05729 -0.05718 -0.06945 -0.0625 C -0.08091 -0.07408 -0.08282 -0.0831 -0.09844 -0.0882 C -0.10729 -0.09537 -0.11754 -0.10486 -0.12743 -0.10972 C -0.1342 -0.11296 -0.14288 -0.11435 -0.15 -0.11621 C -0.16163 -0.12662 -0.1467 -0.11435 -0.16302 -0.12269 C -0.16476 -0.12361 -0.16598 -0.12616 -0.16771 -0.12708 C -0.17726 -0.13171 -0.18386 -0.13148 -0.19358 -0.13333 C -0.2092 -0.13634 -0.22466 -0.14375 -0.24028 -0.1463 C -0.24931 -0.14769 -0.25851 -0.14769 -0.26771 -0.14838 C -0.29306 -0.16042 -0.32726 -0.14815 -0.35486 -0.14421 C -0.37795 -0.14491 -0.40122 -0.14352 -0.42431 -0.1463 C -0.42604 -0.14653 -0.42466 -0.15116 -0.42587 -0.15278 C -0.42917 -0.15718 -0.44045 -0.16783 -0.44514 -0.16991 C -0.44618 -0.17199 -0.44705 -0.17454 -0.44844 -0.17639 C -0.44983 -0.17824 -0.45209 -0.17871 -0.4533 -0.18079 C -0.45434 -0.18264 -0.45417 -0.18519 -0.45486 -0.18727 C -0.45729 -0.19491 -0.46302 -0.20232 -0.46302 -0.21088 " pathEditMode="relative" ptsTypes="fffffffffffffffffffffA">
                                      <p:cBhvr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4.07407E-6 C -0.00155 -0.00139 -0.00294 -0.00417 -0.00485 -0.0044 C -0.01648 -0.00556 -0.03072 0.00208 -0.04183 0.00648 C -0.04513 0.00764 -0.04826 0.00926 -0.05155 0.01065 C -0.05572 0.0125 -0.0644 0.01505 -0.0644 0.01505 C -0.07221 0.02199 -0.08142 0.02176 -0.09027 0.02569 C -0.09461 0.02755 -0.09878 0.03009 -0.10312 0.03218 C -0.10624 0.0338 -0.11284 0.03657 -0.11284 0.03657 C -0.11909 0.04213 -0.12499 0.04491 -0.13228 0.04722 C -0.15225 0.06088 -0.17308 0.07454 -0.19513 0.08171 C -0.2019 0.08634 -0.20537 0.0919 -0.21284 0.09468 C -0.21961 0.10046 -0.2243 0.10324 -0.23228 0.10532 C -0.24305 0.11551 -0.22951 0.10417 -0.24513 0.11181 C -0.24704 0.11273 -0.24826 0.11505 -0.24999 0.1162 C -0.2526 0.11782 -0.25902 0.11944 -0.26128 0.12037 C -0.2703 0.12407 -0.27812 0.1294 -0.28697 0.13333 C -0.28853 0.13472 -0.2901 0.13657 -0.29183 0.13773 C -0.29339 0.13866 -0.2953 0.13866 -0.29669 0.13981 C -0.2986 0.14144 -0.29947 0.14491 -0.30155 0.1463 C -0.30607 0.14954 -0.32239 0.15694 -0.32742 0.15903 C -0.32898 0.16042 -0.33055 0.16227 -0.33228 0.16343 C -0.33541 0.16528 -0.34183 0.16782 -0.34183 0.16782 C -0.35451 0.17986 -0.34878 0.17662 -0.35798 0.18056 C -0.36475 0.18681 -0.37256 0.18843 -0.38055 0.19144 C -0.38628 0.19352 -0.39114 0.19769 -0.39669 0.2 C -0.4019 0.20463 -0.40676 0.2081 -0.41284 0.21065 C -0.42517 0.22315 -0.41336 0.21319 -0.43541 0.22153 C -0.44444 0.225 -0.45242 0.23264 -0.46128 0.23657 C -0.46284 0.23727 -0.46457 0.23773 -0.46614 0.23866 C -0.46822 0.24005 -0.4703 0.2419 -0.47256 0.24306 C -0.47569 0.24468 -0.48228 0.24722 -0.48228 0.24722 C -0.4993 0.26296 -0.48801 0.25579 -0.51926 0.2581 C -0.52082 0.25949 -0.52412 0.26227 -0.52412 0.26227 " pathEditMode="relative" ptsTypes="ffffffffffffffffffffffffffffffffA">
                                      <p:cBhvr>
                                        <p:cTn id="2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C 0.00451 -0.00926 0.0118 -0.01574 0.0177 -0.02361 C 0.03368 -0.04444 0.01111 -0.0213 0.02899 -0.03866 C 0.03836 -0.05694 0.02569 -0.03403 0.03715 -0.04954 C 0.03854 -0.05139 0.03906 -0.05394 0.04027 -0.05602 C 0.0467 -0.06644 0.04305 -0.05903 0.05 -0.06667 C 0.0552 -0.07245 0.05729 -0.07894 0.06284 -0.08403 C 0.06666 -0.0912 0.0677 -0.09884 0.07257 -0.10532 C 0.07864 -0.11343 0.08455 -0.12014 0.09027 -0.12917 C 0.09652 -0.13912 0.10104 -0.15 0.10798 -0.15926 C 0.11215 -0.17477 0.10625 -0.15602 0.11441 -0.17199 C 0.11545 -0.17384 0.11545 -0.17639 0.11614 -0.17847 C 0.11927 -0.18704 0.12031 -0.18519 0.12569 -0.19352 C 0.13038 -0.20069 0.13107 -0.20741 0.13715 -0.21296 C 0.13993 -0.21782 0.14288 -0.22431 0.1467 -0.22801 C 0.1559 -0.23681 0.15069 -0.22732 0.15798 -0.23866 C 0.16215 -0.24537 0.171 -0.2581 0.171 -0.2581 C 0.17239 -0.26204 0.17482 -0.26968 0.17743 -0.27315 C 0.18663 -0.28542 0.17795 -0.26829 0.18715 -0.28403 C 0.19323 -0.29421 0.19514 -0.3 0.20312 -0.30764 C 0.20764 -0.32454 0.20104 -0.3037 0.20972 -0.31829 C 0.21198 -0.32199 0.2125 -0.32732 0.21441 -0.33125 C 0.21788 -0.34861 0.21389 -0.33171 0.21927 -0.3463 C 0.21996 -0.34838 0.22048 -0.35069 0.221 -0.35278 C 0.22152 -0.35486 0.22257 -0.35926 0.22257 -0.35926 " pathEditMode="relative" ptsTypes="ffffffffffffffffffffffffA">
                                      <p:cBhvr>
                                        <p:cTn id="3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92593E-6 C 0.01927 -0.00832 0.03976 -0.01064 0.05972 -0.01295 C 0.08298 -0.02059 0.10521 -0.03356 0.12899 -0.03865 C 0.13055 -0.03934 0.13229 -0.03981 0.13385 -0.04096 C 0.13611 -0.04282 0.13785 -0.04606 0.14028 -0.04745 C 0.14288 -0.04883 0.14583 -0.0486 0.14844 -0.04953 C 0.15694 -0.05254 0.16562 -0.05856 0.1743 -0.06018 C 0.18021 -0.06133 0.18611 -0.06157 0.19201 -0.06249 C 0.19583 -0.06295 0.19948 -0.06388 0.2033 -0.06457 C 0.23559 -0.07129 0.22344 -0.07106 0.23559 -0.07106 " pathEditMode="relative" ptsTypes="fffffffffA">
                                      <p:cBhvr>
                                        <p:cTn id="34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6.66667E-6 C 0.08925 0.00601 0.17848 -0.0014 0.26772 -0.00232 C 0.39411 -0.00371 0.52032 -0.00371 0.64671 -0.00441 C 0.66876 -0.00371 0.69081 -0.00348 0.71286 -0.00232 C 0.72015 -0.00186 0.72675 0.00208 0.73386 0.00208 " pathEditMode="relative" ptsTypes="ffffA">
                                      <p:cBhvr>
                                        <p:cTn id="3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C 0.01805 -0.00856 0.01996 0.00602 0.03229 0.01713 C 0.0342 0.01899 0.0368 0.01968 0.03871 0.02153 C 0.04427 0.02686 0.04948 0.03287 0.05486 0.03866 C 0.05694 0.04098 0.05781 0.04468 0.05972 0.04723 C 0.06111 0.04908 0.06302 0.05024 0.06458 0.05162 C 0.06857 0.05903 0.07396 0.06274 0.07743 0.07084 C 0.08055 0.07801 0.08003 0.08774 0.08385 0.09445 C 0.08524 0.09676 0.08819 0.09607 0.09045 0.09676 C 0.09409 0.11158 0.09965 0.12176 0.10486 0.13542 C 0.10625 0.13912 0.10903 0.14699 0.11128 0.15047 C 0.11337 0.15348 0.11597 0.15579 0.11788 0.15903 C 0.12135 0.16459 0.12743 0.17616 0.12743 0.17616 C 0.13073 0.18866 0.12673 0.17709 0.13559 0.18912 C 0.13698 0.19098 0.13732 0.19375 0.13871 0.19561 C 0.14062 0.19815 0.14323 0.19977 0.14514 0.20209 C 0.16076 0.22107 0.15017 0.21389 0.16458 0.22153 C 0.1717 0.23056 0.18125 0.24074 0.19045 0.24514 C 0.19618 0.25718 0.1901 0.24723 0.20173 0.25579 C 0.21041 0.26227 0.21059 0.26737 0.221 0.27315 C 0.22621 0.28311 0.23403 0.28727 0.24201 0.29237 C 0.25017 0.30324 0.26128 0.30764 0.271 0.31598 C 0.28073 0.34144 0.3059 0.35741 0.32257 0.37408 C 0.32882 0.38033 0.32621 0.37987 0.33073 0.38704 C 0.33871 0.39977 0.35121 0.41204 0.36302 0.41713 C 0.37135 0.42477 0.3809 0.42778 0.39045 0.43218 C 0.39479 0.43403 0.4059 0.44213 0.40972 0.44514 C 0.41198 0.44699 0.41371 0.45 0.41614 0.45162 C 0.41875 0.45348 0.4217 0.45417 0.4243 0.45579 C 0.42604 0.45695 0.42743 0.45903 0.42916 0.46019 C 0.43055 0.46112 0.43385 0.46227 0.43385 0.46227 " pathEditMode="relative" ptsTypes="ffffffffffffffffffffffffffffffA">
                                      <p:cBhvr>
                                        <p:cTn id="42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0063" y="571500"/>
            <a:ext cx="7786687" cy="14287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Дом устроен очень сложно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714375" y="6000750"/>
            <a:ext cx="4214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onstantia" pitchFamily="18" charset="0"/>
              </a:rPr>
              <a:t>Мусоропровод</a:t>
            </a:r>
          </a:p>
        </p:txBody>
      </p:sp>
      <p:pic>
        <p:nvPicPr>
          <p:cNvPr id="2050" name="Picture 2" descr="C:\Users\LISA\Desktop\iв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535" y="1614686"/>
            <a:ext cx="2922215" cy="43860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9496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83568" y="5589240"/>
            <a:ext cx="166017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latin typeface="Constantia" pitchFamily="18" charset="0"/>
              </a:rPr>
              <a:t>ЛИФТ</a:t>
            </a:r>
          </a:p>
        </p:txBody>
      </p:sp>
      <p:pic>
        <p:nvPicPr>
          <p:cNvPr id="3074" name="Picture 2" descr="C:\Users\LISA\Desktop\33813_html_m55ebcff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846642"/>
            <a:ext cx="3168352" cy="4463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5" name="Picture 3" descr="C:\Users\LISA\Desktop\160foto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5829" y="2420888"/>
            <a:ext cx="5049691" cy="326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2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4143375" y="6143625"/>
            <a:ext cx="5000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Constantia" pitchFamily="18" charset="0"/>
              </a:rPr>
              <a:t>БЫТОВАЯ    ТЕХНИКА</a:t>
            </a:r>
          </a:p>
        </p:txBody>
      </p:sp>
      <p:pic>
        <p:nvPicPr>
          <p:cNvPr id="4098" name="Picture 2" descr="C:\Users\LISA\Desktop\8-3-02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3701437" cy="383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LISA\Desktop\iд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3281780"/>
            <a:ext cx="42862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LISA\Desktop\img14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82026" y="387274"/>
            <a:ext cx="2523319" cy="260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u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471988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Четыре синих солнца,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У бабушки на кухне,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Четыре синих солнца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Горели и потухли.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Поспели щи, шипят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                       блины,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До завтра солнца не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                      нужны.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29063" y="5857875"/>
            <a:ext cx="4929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+mn-lt"/>
              </a:rPr>
              <a:t>                                 </a:t>
            </a:r>
            <a:r>
              <a:rPr lang="ru-RU" sz="2000" b="1" dirty="0">
                <a:latin typeface="+mn-lt"/>
              </a:rPr>
              <a:t>ГАЗОВАЯ  ПЛИТА</a:t>
            </a:r>
          </a:p>
        </p:txBody>
      </p:sp>
      <p:pic>
        <p:nvPicPr>
          <p:cNvPr id="5122" name="Picture 2" descr="C:\Users\LISA\Desktop\iэ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1196752"/>
            <a:ext cx="2374007" cy="401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499992" y="2708920"/>
            <a:ext cx="4365104" cy="347472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С газом не шути.</a:t>
            </a:r>
          </a:p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Газ нельзя увидеть, он имеет запах.</a:t>
            </a:r>
          </a:p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Если почувствовали запах газа- нельзя зажигать огонь и включать электроприборы.</a:t>
            </a:r>
          </a:p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Нужно позвонить в газовую службу по телефону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4572008"/>
            <a:ext cx="222524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  <a:cs typeface="+mn-cs"/>
              </a:rPr>
              <a:t>04</a:t>
            </a:r>
          </a:p>
        </p:txBody>
      </p:sp>
      <p:pic>
        <p:nvPicPr>
          <p:cNvPr id="6146" name="Picture 2" descr="C:\Users\LISA\Desktop\gas-line-repair2-768x5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4305672" cy="2870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ransition>
    <p:pull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214313" y="273050"/>
            <a:ext cx="3637607" cy="1162050"/>
          </a:xfrm>
        </p:spPr>
        <p:txBody>
          <a:bodyPr/>
          <a:lstStyle/>
          <a:p>
            <a:pPr algn="ctr" eaLnBrk="1" hangingPunct="1"/>
            <a:r>
              <a:rPr lang="ru-RU" sz="3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br>
              <a:rPr lang="ru-RU" sz="3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Электрическая       плита</a:t>
            </a:r>
          </a:p>
        </p:txBody>
      </p:sp>
      <p:pic>
        <p:nvPicPr>
          <p:cNvPr id="7170" name="Picture 2" descr="C:\Users\Acer\Pictures\7816_122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859" y="731838"/>
            <a:ext cx="3283107" cy="48942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9" name="Схема 8"/>
          <p:cNvGraphicFramePr/>
          <p:nvPr/>
        </p:nvGraphicFramePr>
        <p:xfrm>
          <a:off x="142844" y="1857364"/>
          <a:ext cx="421484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5737249" cy="1143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Спички детям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не игрушка</a:t>
            </a:r>
          </a:p>
        </p:txBody>
      </p:sp>
      <p:pic>
        <p:nvPicPr>
          <p:cNvPr id="8194" name="Picture 2" descr="C:\Users\LISA\Desktop\iс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1181903"/>
            <a:ext cx="4942260" cy="54740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ransition>
    <p:diamond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533</TotalTime>
  <Words>155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Электрическая       плита</vt:lpstr>
      <vt:lpstr>Спички детям  не игрушка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Acer</dc:creator>
  <cp:lastModifiedBy>LISA</cp:lastModifiedBy>
  <cp:revision>43</cp:revision>
  <dcterms:created xsi:type="dcterms:W3CDTF">2009-10-29T13:56:23Z</dcterms:created>
  <dcterms:modified xsi:type="dcterms:W3CDTF">2017-09-11T06:57:10Z</dcterms:modified>
</cp:coreProperties>
</file>